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9" r:id="rId2"/>
    <p:sldId id="268" r:id="rId3"/>
    <p:sldId id="298" r:id="rId4"/>
    <p:sldId id="294" r:id="rId5"/>
    <p:sldId id="262" r:id="rId6"/>
    <p:sldId id="293" r:id="rId7"/>
    <p:sldId id="260" r:id="rId8"/>
    <p:sldId id="272" r:id="rId9"/>
    <p:sldId id="300" r:id="rId10"/>
    <p:sldId id="296" r:id="rId11"/>
    <p:sldId id="274" r:id="rId12"/>
    <p:sldId id="295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02F9E1-5528-4A5B-9934-FBB5514F9F61}" type="datetimeFigureOut">
              <a:rPr lang="ru-RU" smtClean="0"/>
              <a:pPr>
                <a:defRPr/>
              </a:pPr>
              <a:t>24.10.2022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B775D4-314E-4B75-B621-B51DE31A8D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809D81-12AE-46B9-9789-011DA8BD0369}" type="datetimeFigureOut">
              <a:rPr lang="ru-RU" smtClean="0"/>
              <a:pPr>
                <a:defRPr/>
              </a:pPr>
              <a:t>24.10.2022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57EB87-35AD-4EB7-A6F8-CEF3929E1B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E09E2C-FDD6-4FAC-8DE2-277C29E885A0}" type="datetimeFigureOut">
              <a:rPr lang="ru-RU" smtClean="0"/>
              <a:pPr>
                <a:defRPr/>
              </a:pPr>
              <a:t>24.10.2022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7414A4-0040-40C7-A9C4-888680F8BB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5823BD-58ED-4A58-A952-64395BE27B71}" type="datetimeFigureOut">
              <a:rPr lang="ru-RU" smtClean="0"/>
              <a:pPr>
                <a:defRPr/>
              </a:pPr>
              <a:t>24.10.2022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5CEB33-85D4-47FB-8CA7-0FF20F145D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58919B-BC2E-467F-B1BF-2D95B117A49E}" type="datetimeFigureOut">
              <a:rPr lang="ru-RU" smtClean="0"/>
              <a:pPr>
                <a:defRPr/>
              </a:pPr>
              <a:t>24.10.2022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F2F0BD-FAB9-4583-B6E1-A5FB028E4A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068CF1-FB4D-470D-ABA6-5BC8B678419D}" type="datetimeFigureOut">
              <a:rPr lang="ru-RU" smtClean="0"/>
              <a:pPr>
                <a:defRPr/>
              </a:pPr>
              <a:t>24.10.2022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341C1-D7F7-4B76-BC84-6D53516433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9FDC1F-5FA4-45C0-AB05-2DD5228C63D0}" type="datetimeFigureOut">
              <a:rPr lang="ru-RU" smtClean="0"/>
              <a:pPr>
                <a:defRPr/>
              </a:pPr>
              <a:t>24.10.2022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B20B91-9F54-4FD3-9119-FD1A05E69C6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D30314-A55D-4D78-AECF-8ADFE6F4ACE3}" type="datetimeFigureOut">
              <a:rPr lang="ru-RU" smtClean="0"/>
              <a:pPr>
                <a:defRPr/>
              </a:pPr>
              <a:t>24.10.2022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BAB19-D618-4B59-9432-F427B31FDB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DFC1CE-BC17-47A5-826B-2E959128C22F}" type="datetimeFigureOut">
              <a:rPr lang="ru-RU" smtClean="0"/>
              <a:pPr>
                <a:defRPr/>
              </a:pPr>
              <a:t>24.10.2022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D9923A-D880-4327-8997-68AA69571F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885735-32D3-4E74-8BF3-DCEEACE6CEF9}" type="datetimeFigureOut">
              <a:rPr lang="ru-RU" smtClean="0"/>
              <a:pPr>
                <a:defRPr/>
              </a:pPr>
              <a:t>24.10.2022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585876-DA97-4183-841B-B868DEDF2E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5264A1-480B-4DF2-886F-2FA8C9E050D9}" type="datetimeFigureOut">
              <a:rPr lang="ru-RU" smtClean="0"/>
              <a:pPr>
                <a:defRPr/>
              </a:pPr>
              <a:t>24.10.2022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273AF8-85DF-428E-A279-391BE227069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AADAD8E6-18D6-4714-A8C2-26F59EEAE03A}" type="datetimeFigureOut">
              <a:rPr lang="ru-RU" smtClean="0"/>
              <a:pPr>
                <a:defRPr/>
              </a:pPr>
              <a:t>24.10.2022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0A15A70F-888D-44F3-9890-E24D54946DE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010.radikal.ru/i313/1105/5e/dfb1fbd36ab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124" y="1844824"/>
            <a:ext cx="8291264" cy="2350190"/>
          </a:xfrm>
          <a:extLst/>
        </p:spPr>
        <p:txBody>
          <a:bodyPr rtlCol="0">
            <a:normAutofit fontScale="90000"/>
          </a:bodyPr>
          <a:lstStyle/>
          <a:p>
            <a:pPr marL="0" indent="0" algn="ctr" eaLnBrk="1" fontAlgn="auto" hangingPunct="1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Организация 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развивающей предметно-пространственной 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среды 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подготовительной группе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11956" y="5445224"/>
            <a:ext cx="8229600" cy="938559"/>
          </a:xfrm>
        </p:spPr>
        <p:txBody>
          <a:bodyPr rtlCol="0">
            <a:normAutofit lnSpcReduction="10000"/>
          </a:bodyPr>
          <a:lstStyle/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Гофербер Татьяна Владимировна, 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воспитатель высшей категории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Кудрявцева Анна Евгеньевна,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в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оспитатель высшей категории</a:t>
            </a:r>
          </a:p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8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0825" y="404813"/>
            <a:ext cx="8551863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accent4">
                    <a:lumMod val="75000"/>
                  </a:schemeClr>
                </a:solidFill>
              </a:rPr>
              <a:t>УПРАВЛЕНИЕ ОБРАЗОВАНИЯ АДМИНИСТРАЦИИ </a:t>
            </a:r>
            <a:br>
              <a:rPr lang="ru-RU" sz="10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000" dirty="0">
                <a:solidFill>
                  <a:schemeClr val="accent4">
                    <a:lumMod val="75000"/>
                  </a:schemeClr>
                </a:solidFill>
              </a:rPr>
              <a:t>ОСИННИКОВСКОГО ГОРОДСКОГО ОКРУГА</a:t>
            </a:r>
            <a:r>
              <a:rPr lang="ru-RU" sz="1000" dirty="0"/>
              <a:t/>
            </a:r>
            <a:br>
              <a:rPr lang="ru-RU" sz="1000" dirty="0"/>
            </a:br>
            <a:r>
              <a:rPr lang="ru-RU" sz="1000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МУНИЦИПАЛЬНОЕ БЮДЖЕТНОЕ ДОШКОЛЬНОЕ ОБРАЗОВАТЕЛЬНОЕ УЧРЕЖДЕНИЕ</a:t>
            </a:r>
            <a:br>
              <a:rPr lang="ru-RU" sz="1000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ru-RU" sz="1000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ДЕТСКИЙ САД №36 «ТОПОЛЁК» КОМПЕНСИРУЮЩЕГО ВИДА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53.radikal.ru/i139/1105/eb/91a69e045a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92"/>
            <a:ext cx="9144000" cy="688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75863" y="332656"/>
            <a:ext cx="4527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Центр ПДД</a:t>
            </a:r>
            <a:endParaRPr lang="ru-RU" sz="2800" b="1" dirty="0"/>
          </a:p>
        </p:txBody>
      </p:sp>
      <p:pic>
        <p:nvPicPr>
          <p:cNvPr id="7" name="Рисунок 6" descr="K:\Данные\Мамины документы\детский сад\МЛАДШАЯ ГРУППА\Фото\Мы играем\Съёмка\IMG_20200127_16592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0"/>
          <a:stretch/>
        </p:blipFill>
        <p:spPr bwMode="auto">
          <a:xfrm>
            <a:off x="3851920" y="3245441"/>
            <a:ext cx="4796011" cy="30739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L:\Инвентаризация\DSC061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2" r="44400" b="39338"/>
          <a:stretch/>
        </p:blipFill>
        <p:spPr bwMode="auto">
          <a:xfrm>
            <a:off x="5508104" y="1184376"/>
            <a:ext cx="2664296" cy="178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L:\Инвентаризация\DSC0619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9" t="13918" r="16034" b="50433"/>
          <a:stretch/>
        </p:blipFill>
        <p:spPr bwMode="auto">
          <a:xfrm>
            <a:off x="1835696" y="3419432"/>
            <a:ext cx="1894660" cy="119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C:\Users\Таня\Desktop\Группа\IMG_20221021_17373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01" y="934061"/>
            <a:ext cx="4856480" cy="2190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858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056.radikal.ru/1105/00/17244e5514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40133" y="506991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Центры</a:t>
            </a:r>
          </a:p>
          <a:p>
            <a:pPr algn="ctr"/>
            <a:r>
              <a:rPr lang="ru-RU" sz="2800" b="1" dirty="0"/>
              <a:t>с</a:t>
            </a:r>
            <a:r>
              <a:rPr lang="ru-RU" sz="2800" b="1" dirty="0" smtClean="0"/>
              <a:t>южетно-ролевых игр</a:t>
            </a:r>
            <a:endParaRPr lang="ru-RU" sz="2800" b="1" dirty="0"/>
          </a:p>
        </p:txBody>
      </p:sp>
      <p:pic>
        <p:nvPicPr>
          <p:cNvPr id="5" name="Рисунок 4" descr="C:\Users\Таня\Desktop\Группа\IMG_20221020_18065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8"/>
          <a:stretch/>
        </p:blipFill>
        <p:spPr bwMode="auto">
          <a:xfrm>
            <a:off x="4203592" y="1556792"/>
            <a:ext cx="3018346" cy="42113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Таня\Desktop\Группа\IMG_20221021_18121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 r="9166"/>
          <a:stretch/>
        </p:blipFill>
        <p:spPr bwMode="auto">
          <a:xfrm>
            <a:off x="469232" y="692696"/>
            <a:ext cx="3598712" cy="2209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Таня\Desktop\Группа\IMG_20221021_18123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6" r="18707"/>
          <a:stretch/>
        </p:blipFill>
        <p:spPr bwMode="auto">
          <a:xfrm>
            <a:off x="469232" y="3706064"/>
            <a:ext cx="3392905" cy="2482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008.radikal.ru/i304/1105/73/44a9dbc609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C:\Users\Таня\Desktop\Группа\IMG_20221020_18080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5" b="2550"/>
          <a:stretch/>
        </p:blipFill>
        <p:spPr bwMode="auto">
          <a:xfrm>
            <a:off x="3523853" y="1124744"/>
            <a:ext cx="5184576" cy="5207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619672" y="457508"/>
            <a:ext cx="60490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/>
              <a:t>Центр двигательной активности</a:t>
            </a:r>
            <a:endParaRPr lang="ru-RU" altLang="ru-RU" sz="2800" b="1" dirty="0"/>
          </a:p>
        </p:txBody>
      </p:sp>
      <p:pic>
        <p:nvPicPr>
          <p:cNvPr id="8" name="Picture 2" descr="D:\Данные\Мамины документы\фотографии\Сад\Подготов. гр\Закаливание\DSC_00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/>
          <a:stretch/>
        </p:blipFill>
        <p:spPr bwMode="auto">
          <a:xfrm>
            <a:off x="395536" y="1124744"/>
            <a:ext cx="306499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K:\Данные\Мамины документы\детский сад\Старшая группа\Старшая\Фото\Фото ст.гр\Наши будни\IMG_20180316_15454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6" t="64100" r="27514" b="11491"/>
          <a:stretch/>
        </p:blipFill>
        <p:spPr bwMode="auto">
          <a:xfrm>
            <a:off x="2157127" y="4869160"/>
            <a:ext cx="1241997" cy="11332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K:\Данные\Мамины документы\детский сад\Старшая группа\Старшая\Фото\Фото ст.гр\Наши будни\IMG_20180316_15474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7" r="23530" b="82363"/>
          <a:stretch/>
        </p:blipFill>
        <p:spPr bwMode="auto">
          <a:xfrm>
            <a:off x="1938887" y="3252182"/>
            <a:ext cx="1575120" cy="952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433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s016.radikal.ru/i335/1105/b3/746e0a2597f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https://catherineasquithgallery.com/uploads/posts/2021-03/1614587685_31-p-malchik-na-belom-fone-kartinka-39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t="7617" r="9659" b="7617"/>
          <a:stretch/>
        </p:blipFill>
        <p:spPr bwMode="auto">
          <a:xfrm flipH="1">
            <a:off x="7092280" y="4184549"/>
            <a:ext cx="2021898" cy="2639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K:\Данные\Мамины документы\детский сад\СТАРШАЯ ГРУППА\Старшая\Фото\Фото ст.гр\Занятия\IMG_20180319_09511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24211" r="42725" b="26077"/>
          <a:stretch/>
        </p:blipFill>
        <p:spPr bwMode="auto">
          <a:xfrm>
            <a:off x="467544" y="1340768"/>
            <a:ext cx="1952507" cy="3356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19872" y="4610999"/>
            <a:ext cx="3672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dirty="0"/>
              <a:t>Центр  </a:t>
            </a:r>
            <a:r>
              <a:rPr lang="ru-RU" altLang="ru-RU" sz="2800" b="1" dirty="0" smtClean="0"/>
              <a:t>   </a:t>
            </a:r>
          </a:p>
          <a:p>
            <a:pPr algn="ctr"/>
            <a:r>
              <a:rPr lang="ru-RU" altLang="ru-RU" sz="2800" b="1" dirty="0"/>
              <a:t>п</a:t>
            </a:r>
            <a:r>
              <a:rPr lang="ru-RU" altLang="ru-RU" sz="2800" b="1" dirty="0" smtClean="0"/>
              <a:t>ознавательного развития</a:t>
            </a:r>
            <a:endParaRPr lang="ru-RU" altLang="ru-RU" sz="2800" b="1" dirty="0"/>
          </a:p>
        </p:txBody>
      </p:sp>
      <p:pic>
        <p:nvPicPr>
          <p:cNvPr id="8" name="Рисунок 7" descr="C:\Users\Таня\Desktop\Группа\IMG_20221021_17402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76673"/>
            <a:ext cx="5763369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img2.freepng.ru/20180607/ioq/kisspng-marker-pen-ballpoint-pen-edding-dry-erase-boards-f-whiteboard-marker-5b18ff88e89319.0015911215283649369526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7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96" r="20606"/>
          <a:stretch/>
        </p:blipFill>
        <p:spPr bwMode="auto">
          <a:xfrm rot="17078011">
            <a:off x="847885" y="5060973"/>
            <a:ext cx="895350" cy="1031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img.al-style.kz/21421_2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8" t="17196" r="9259" b="15079"/>
          <a:stretch/>
        </p:blipFill>
        <p:spPr bwMode="auto">
          <a:xfrm>
            <a:off x="2249066" y="4942839"/>
            <a:ext cx="666750" cy="561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013.radikal.ru/i325/1105/82/6dfef7733c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02630" y="246527"/>
            <a:ext cx="31602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dirty="0"/>
              <a:t>Центр  </a:t>
            </a:r>
            <a:r>
              <a:rPr lang="ru-RU" altLang="ru-RU" sz="2800" b="1" dirty="0" smtClean="0"/>
              <a:t>   математического развития</a:t>
            </a:r>
            <a:endParaRPr lang="ru-RU" altLang="ru-RU" sz="2800" b="1" dirty="0"/>
          </a:p>
        </p:txBody>
      </p:sp>
      <p:pic>
        <p:nvPicPr>
          <p:cNvPr id="6" name="Рисунок 5" descr="C:\Users\Таня\Desktop\Группа\IMG_20221021_18034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52" b="61496"/>
          <a:stretch/>
        </p:blipFill>
        <p:spPr bwMode="auto">
          <a:xfrm>
            <a:off x="424634" y="443210"/>
            <a:ext cx="4147366" cy="19776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Таня\Desktop\Группа\IMG_20221021_1805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20888"/>
            <a:ext cx="3960440" cy="17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Таня\Desktop\Группа\IMG_20221021_18054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180638"/>
            <a:ext cx="4248472" cy="215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K:\Данные\Мамины документы\детский сад\Старшая группа\СТАРШАЯ ГРУППА 21-22г\Фото\Игры\IMG_20220217_16025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8" t="82011" r="52118" b="2116"/>
          <a:stretch/>
        </p:blipFill>
        <p:spPr bwMode="auto">
          <a:xfrm rot="12043791">
            <a:off x="6916039" y="2072563"/>
            <a:ext cx="1798508" cy="9274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K:\Данные\Мамины документы\детский сад\Старшая группа\СТАРШАЯ ГРУППА 21-22г\Фото\Занятия\IMG_20210906_15492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1" r="22549" b="8515"/>
          <a:stretch/>
        </p:blipFill>
        <p:spPr bwMode="auto">
          <a:xfrm>
            <a:off x="5241587" y="1631522"/>
            <a:ext cx="1541145" cy="24225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644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s016.radikal.ru/i335/1105/b3/746e0a2597f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2"/>
          <p:cNvSpPr>
            <a:spLocks noGrp="1"/>
          </p:cNvSpPr>
          <p:nvPr>
            <p:ph sz="quarter" idx="13"/>
          </p:nvPr>
        </p:nvSpPr>
        <p:spPr>
          <a:xfrm>
            <a:off x="4067944" y="818556"/>
            <a:ext cx="4608512" cy="1026267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2800" b="1" dirty="0" smtClean="0"/>
              <a:t>Центр </a:t>
            </a:r>
          </a:p>
          <a:p>
            <a:pPr marL="45720" indent="0" algn="ctr">
              <a:buNone/>
            </a:pPr>
            <a:r>
              <a:rPr lang="ru-RU" sz="2800" b="1" dirty="0" smtClean="0"/>
              <a:t>экспериментов</a:t>
            </a:r>
            <a:endParaRPr lang="ru-RU" sz="2800" b="1" dirty="0"/>
          </a:p>
        </p:txBody>
      </p:sp>
      <p:pic>
        <p:nvPicPr>
          <p:cNvPr id="6" name="Рисунок 5" descr="K:\Данные\Мамины документы\детский сад\Старшая группа\Старшая\Фото\Фото ст.гр\Занятия\IMG_20170925_15464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0" r="31374" b="83974"/>
          <a:stretch/>
        </p:blipFill>
        <p:spPr bwMode="auto">
          <a:xfrm>
            <a:off x="5239343" y="3804901"/>
            <a:ext cx="3148012" cy="2304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K:\Данные\Мамины документы\детский сад\Старшая группа\Старшая\Фото\Фото ст.гр\Эксперименты\IMG_20171025_16105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6" t="14441" r="11878" b="67859"/>
          <a:stretch/>
        </p:blipFill>
        <p:spPr bwMode="auto">
          <a:xfrm>
            <a:off x="413012" y="733034"/>
            <a:ext cx="4552950" cy="1400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K:\Данные\Мамины документы\детский сад\Старшая группа\Старшая\Фото\Фото ст.гр\Эксперименты\IMG_20171025_16105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9" t="32611" r="11717" b="45112"/>
          <a:stretch/>
        </p:blipFill>
        <p:spPr bwMode="auto">
          <a:xfrm>
            <a:off x="622562" y="2547937"/>
            <a:ext cx="4133850" cy="1762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K:\Данные\Мамины документы\детский сад\Старшая группа\Старшая\Фото\Фото ст.гр\Эксперименты\IMG_20171025_16105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4" t="55031" r="17175" b="26184"/>
          <a:stretch/>
        </p:blipFill>
        <p:spPr bwMode="auto">
          <a:xfrm>
            <a:off x="917837" y="4623257"/>
            <a:ext cx="3543300" cy="1485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K:\Данные\Мамины документы\детский сад\Старшая группа\Старшая\Фото\Фото ст.гр\Эксперименты\IMG_20171025_16105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8" t="78836" r="18780" b="7798"/>
          <a:stretch/>
        </p:blipFill>
        <p:spPr bwMode="auto">
          <a:xfrm>
            <a:off x="5065194" y="2266949"/>
            <a:ext cx="3496310" cy="1162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9" b="98833" l="1167" r="99222">
                        <a14:backgroundMark x1="51751" y1="25292" x2="51751" y2="25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652" y="116631"/>
            <a:ext cx="2150819" cy="215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1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s53.radikal.ru/i140/1105/05/5cb7cbb289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5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C:\Users\Таня\Desktop\Группа\IMG_20221020_1807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5940425" cy="342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Таня\Desktop\Группа\IMG_20221021_1731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96279"/>
            <a:ext cx="3007692" cy="19246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07576" y="404664"/>
            <a:ext cx="3324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Центр </a:t>
            </a:r>
          </a:p>
          <a:p>
            <a:pPr algn="ctr"/>
            <a:r>
              <a:rPr lang="ru-RU" sz="2800" b="1" dirty="0" smtClean="0"/>
              <a:t>конструирования</a:t>
            </a:r>
            <a:endParaRPr lang="ru-RU" sz="2800" b="1" dirty="0"/>
          </a:p>
        </p:txBody>
      </p:sp>
      <p:pic>
        <p:nvPicPr>
          <p:cNvPr id="13" name="Рисунок 12" descr="K:\Данные\Мамины документы\детский сад\МЛАДШАЯ ГРУППА\Фото\Мы играем\Съёмка\IMG_20200206_18222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40211" r="56085" b="15521"/>
          <a:stretch/>
        </p:blipFill>
        <p:spPr bwMode="auto">
          <a:xfrm>
            <a:off x="3477944" y="1074661"/>
            <a:ext cx="1872208" cy="16588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K:\Данные\Мамины документы\детский сад\МЛАДШАЯ ГРУППА\Фото\Мы играем\Съёмка\IMG_20200206_18222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7" t="45149" r="30688" b="25221"/>
          <a:stretch/>
        </p:blipFill>
        <p:spPr bwMode="auto">
          <a:xfrm>
            <a:off x="1187624" y="1430779"/>
            <a:ext cx="1584176" cy="14259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i036.radikal.ru/1105/40/c1583f37ec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50138" y="2644170"/>
            <a:ext cx="34466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Центр </a:t>
            </a:r>
          </a:p>
          <a:p>
            <a:pPr algn="ctr"/>
            <a:r>
              <a:rPr lang="ru-RU" sz="3200" b="1" dirty="0" smtClean="0"/>
              <a:t>финансовой </a:t>
            </a:r>
          </a:p>
          <a:p>
            <a:pPr algn="ctr"/>
            <a:r>
              <a:rPr lang="ru-RU" sz="3200" b="1" dirty="0" smtClean="0"/>
              <a:t>грамотности</a:t>
            </a:r>
            <a:endParaRPr lang="ru-RU" sz="3200" b="1" dirty="0"/>
          </a:p>
        </p:txBody>
      </p:sp>
      <p:pic>
        <p:nvPicPr>
          <p:cNvPr id="5" name="Рисунок 4" descr="C:\Users\Таня\Desktop\Группа\IMG_20221020_1557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80" y="460256"/>
            <a:ext cx="4218927" cy="3827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K:\Данные\Мамины документы\детский сад\СРЕДНЯЯ ГРУППА\ФОТО\IMG-966ec89c297588c8fecba4eaaba74223-V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t="20177" r="3179" b="14848"/>
          <a:stretch/>
        </p:blipFill>
        <p:spPr bwMode="auto">
          <a:xfrm>
            <a:off x="425080" y="4437112"/>
            <a:ext cx="3642864" cy="19496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K:\Данные\Мамины документы\детский сад\СРЕДНЯЯ ГРУППА\ФОТО\IMG-6ab4b29b434a145f132844b1c73898f9-V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1" t="29911" r="6090" b="6549"/>
          <a:stretch/>
        </p:blipFill>
        <p:spPr bwMode="auto">
          <a:xfrm>
            <a:off x="4932040" y="460256"/>
            <a:ext cx="3708866" cy="21839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K:\Данные\Мамины документы\детский сад\СРЕДНЯЯ ГРУППА\ФОТО\IMG-4a64d852b4daacce4b75188fb37cb321-V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1" t="4950" r="4085"/>
          <a:stretch/>
        </p:blipFill>
        <p:spPr bwMode="auto">
          <a:xfrm rot="16200000">
            <a:off x="4787469" y="3907094"/>
            <a:ext cx="1949673" cy="30243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744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056.radikal.ru/1105/00/17244e5514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72919" y="501874"/>
            <a:ext cx="34475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dirty="0"/>
              <a:t>Центр  </a:t>
            </a:r>
            <a:r>
              <a:rPr lang="ru-RU" altLang="ru-RU" sz="2800" b="1" dirty="0" smtClean="0"/>
              <a:t>   </a:t>
            </a:r>
          </a:p>
          <a:p>
            <a:pPr algn="ctr"/>
            <a:r>
              <a:rPr lang="ru-RU" altLang="ru-RU" sz="2800" b="1" dirty="0" smtClean="0"/>
              <a:t>настольно-печатных и дидактических </a:t>
            </a:r>
          </a:p>
          <a:p>
            <a:pPr algn="ctr"/>
            <a:r>
              <a:rPr lang="ru-RU" altLang="ru-RU" sz="2800" b="1" dirty="0" smtClean="0"/>
              <a:t>игр</a:t>
            </a:r>
            <a:endParaRPr lang="ru-RU" altLang="ru-RU" sz="2800" b="1" dirty="0"/>
          </a:p>
        </p:txBody>
      </p:sp>
      <p:pic>
        <p:nvPicPr>
          <p:cNvPr id="8" name="Рисунок 7" descr="C:\Users\Таня\Desktop\Группа\IMG_20221020_15535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" t="75746" r="32187" b="12653"/>
          <a:stretch/>
        </p:blipFill>
        <p:spPr bwMode="auto">
          <a:xfrm>
            <a:off x="484112" y="2564904"/>
            <a:ext cx="3248526" cy="12099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Таня\Desktop\Группа\IMG_20221020_17012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03"/>
            <a:ext cx="4905375" cy="192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K:\Данные\Мамины документы\детский сад\МЛАДШАЯ ГРУППА\Фото\Мы играем\Съёмка\IMG_20200206_18331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7936" r="6084" b="16931"/>
          <a:stretch/>
        </p:blipFill>
        <p:spPr bwMode="auto">
          <a:xfrm>
            <a:off x="5058762" y="4653136"/>
            <a:ext cx="1745486" cy="13622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Таня\Desktop\Группа\IMG_20221021_17132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4005064"/>
            <a:ext cx="4344541" cy="2364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Таня\Desktop\Группа\IMG_20221021_18104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070" y="2502640"/>
            <a:ext cx="3068365" cy="1502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s51.radikal.ru/i131/1105/b1/7ba7d5c1bc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 descr="L:\Инвентаризация\DSC06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754" y="4390148"/>
            <a:ext cx="3508694" cy="197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03805" y="438457"/>
            <a:ext cx="3092592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effectLst/>
              </a:rPr>
              <a:t>Центр </a:t>
            </a:r>
            <a:br>
              <a:rPr lang="ru-RU" sz="2800" dirty="0" smtClean="0">
                <a:effectLst/>
              </a:rPr>
            </a:br>
            <a:r>
              <a:rPr lang="ru-RU" sz="2800" dirty="0" smtClean="0">
                <a:effectLst/>
              </a:rPr>
              <a:t>ИЗО</a:t>
            </a:r>
            <a:br>
              <a:rPr lang="ru-RU" sz="2800" dirty="0" smtClean="0">
                <a:effectLst/>
              </a:rPr>
            </a:br>
            <a:r>
              <a:rPr lang="ru-RU" sz="2800" dirty="0" smtClean="0">
                <a:effectLst/>
              </a:rPr>
              <a:t>деятельности</a:t>
            </a:r>
            <a:endParaRPr lang="ru-RU" sz="2800" dirty="0">
              <a:effectLst/>
            </a:endParaRPr>
          </a:p>
        </p:txBody>
      </p:sp>
      <p:pic>
        <p:nvPicPr>
          <p:cNvPr id="6" name="Рисунок 5" descr="C:\Users\Таня\Desktop\Группа\IMG_20221020_16494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31597" r="7663"/>
          <a:stretch/>
        </p:blipFill>
        <p:spPr bwMode="auto">
          <a:xfrm>
            <a:off x="395536" y="404664"/>
            <a:ext cx="4608512" cy="15883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Таня\Desktop\Группа\IMG_20221020_16492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5" t="76294"/>
          <a:stretch/>
        </p:blipFill>
        <p:spPr bwMode="auto">
          <a:xfrm>
            <a:off x="400933" y="1993057"/>
            <a:ext cx="4603115" cy="11460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848" y="3284984"/>
            <a:ext cx="1981200" cy="151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Таня\Desktop\Группа\IMG_20221021_18004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5"/>
          <a:stretch/>
        </p:blipFill>
        <p:spPr bwMode="auto">
          <a:xfrm>
            <a:off x="5652119" y="1993057"/>
            <a:ext cx="2619375" cy="2082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07.radikal.ru/i180/1105/23/8ba4f83d1b2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8229600" cy="63341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</a:pPr>
            <a:r>
              <a:rPr lang="ru-RU" altLang="ru-RU" sz="2800" smtClean="0"/>
              <a:t>Центр театра</a:t>
            </a:r>
            <a:endParaRPr lang="ru-RU" altLang="ru-RU" sz="2800" dirty="0" smtClean="0"/>
          </a:p>
        </p:txBody>
      </p:sp>
      <p:pic>
        <p:nvPicPr>
          <p:cNvPr id="6" name="Рисунок 5" descr="K:\Данные\Мамины документы\детский сад\МЛАДШАЯ ГРУППА\Фото\Мы играем\Съёмка\IMG_20200206_18173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 r="7408" b="45420"/>
          <a:stretch/>
        </p:blipFill>
        <p:spPr bwMode="auto">
          <a:xfrm>
            <a:off x="3779912" y="3140968"/>
            <a:ext cx="1945913" cy="18286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Таня\Desktop\Группа\IMG_20221020_16471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4" b="4678"/>
          <a:stretch/>
        </p:blipFill>
        <p:spPr bwMode="auto">
          <a:xfrm>
            <a:off x="384357" y="2492896"/>
            <a:ext cx="3041294" cy="3922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img-fotki.yandex.ru/get/5310/111188010.e/0_1169b1_d85745f1_XL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" r="6598"/>
          <a:stretch/>
        </p:blipFill>
        <p:spPr bwMode="auto">
          <a:xfrm>
            <a:off x="5756325" y="980728"/>
            <a:ext cx="2806615" cy="22615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 descr="L:\Инвентаризация\DSC0620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1" t="56150" r="9789" b="7709"/>
          <a:stretch/>
        </p:blipFill>
        <p:spPr bwMode="auto">
          <a:xfrm>
            <a:off x="827584" y="956154"/>
            <a:ext cx="4362105" cy="1544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K:\Данные\Мамины документы\детский сад\МЛАДШАЯ ГРУППА\Фото\Мы играем\Съёмка\IMG_20200206_18173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 t="60785" r="7408"/>
          <a:stretch/>
        </p:blipFill>
        <p:spPr bwMode="auto">
          <a:xfrm>
            <a:off x="3727932" y="5229993"/>
            <a:ext cx="1997893" cy="11389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654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975</TotalTime>
  <Words>51</Words>
  <Application>Microsoft Office PowerPoint</Application>
  <PresentationFormat>Экран (4:3)</PresentationFormat>
  <Paragraphs>25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Georgia</vt:lpstr>
      <vt:lpstr>Trebuchet MS</vt:lpstr>
      <vt:lpstr>Воздушный поток</vt:lpstr>
      <vt:lpstr>Организация развивающей предметно-пространственной среды в подготовительной группе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  ИЗО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Инвентаризация  старшей группы</dc:title>
  <dc:creator>Таня</dc:creator>
  <cp:lastModifiedBy>user</cp:lastModifiedBy>
  <cp:revision>71</cp:revision>
  <dcterms:created xsi:type="dcterms:W3CDTF">2014-12-15T14:59:00Z</dcterms:created>
  <dcterms:modified xsi:type="dcterms:W3CDTF">2022-10-24T08:21:44Z</dcterms:modified>
</cp:coreProperties>
</file>